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media/media1.m4v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2.png>
</file>

<file path=ppt/media/image3.png>
</file>

<file path=ppt/media/image4.png>
</file>

<file path=ppt/media/media1.m4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hape 55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60" name="Shape 56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Helvetica Neue"/>
      </a:defRPr>
    </a:lvl1pPr>
    <a:lvl2pPr indent="228600" latinLnBrk="0">
      <a:defRPr sz="1200">
        <a:latin typeface="+mn-lt"/>
        <a:ea typeface="+mn-ea"/>
        <a:cs typeface="+mn-cs"/>
        <a:sym typeface="Helvetica Neue"/>
      </a:defRPr>
    </a:lvl2pPr>
    <a:lvl3pPr indent="457200" latinLnBrk="0">
      <a:defRPr sz="1200">
        <a:latin typeface="+mn-lt"/>
        <a:ea typeface="+mn-ea"/>
        <a:cs typeface="+mn-cs"/>
        <a:sym typeface="Helvetica Neue"/>
      </a:defRPr>
    </a:lvl3pPr>
    <a:lvl4pPr indent="685800" latinLnBrk="0">
      <a:defRPr sz="1200">
        <a:latin typeface="+mn-lt"/>
        <a:ea typeface="+mn-ea"/>
        <a:cs typeface="+mn-cs"/>
        <a:sym typeface="Helvetica Neue"/>
      </a:defRPr>
    </a:lvl4pPr>
    <a:lvl5pPr indent="914400" latinLnBrk="0">
      <a:defRPr sz="1200">
        <a:latin typeface="+mn-lt"/>
        <a:ea typeface="+mn-ea"/>
        <a:cs typeface="+mn-cs"/>
        <a:sym typeface="Helvetica Neue"/>
      </a:defRPr>
    </a:lvl5pPr>
    <a:lvl6pPr indent="1143000" latinLnBrk="0">
      <a:defRPr sz="1200">
        <a:latin typeface="+mn-lt"/>
        <a:ea typeface="+mn-ea"/>
        <a:cs typeface="+mn-cs"/>
        <a:sym typeface="Helvetica Neue"/>
      </a:defRPr>
    </a:lvl6pPr>
    <a:lvl7pPr indent="1371600" latinLnBrk="0">
      <a:defRPr sz="1200">
        <a:latin typeface="+mn-lt"/>
        <a:ea typeface="+mn-ea"/>
        <a:cs typeface="+mn-cs"/>
        <a:sym typeface="Helvetica Neue"/>
      </a:defRPr>
    </a:lvl7pPr>
    <a:lvl8pPr indent="1600200" latinLnBrk="0">
      <a:defRPr sz="1200">
        <a:latin typeface="+mn-lt"/>
        <a:ea typeface="+mn-ea"/>
        <a:cs typeface="+mn-cs"/>
        <a:sym typeface="Helvetica Neue"/>
      </a:defRPr>
    </a:lvl8pPr>
    <a:lvl9pPr indent="1828800" latinLnBrk="0">
      <a:defRPr sz="1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01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2" name="PlaceHolder 3"/>
          <p:cNvSpPr/>
          <p:nvPr>
            <p:ph type="body" sz="quarter" idx="13"/>
          </p:nvPr>
        </p:nvSpPr>
        <p:spPr>
          <a:xfrm>
            <a:off x="533520" y="6287760"/>
            <a:ext cx="1193760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11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 fontScale="100000" lnSpcReduction="0"/>
          </a:bodyPr>
          <a:lstStyle/>
          <a:p>
            <a:pPr/>
          </a:p>
        </p:txBody>
      </p:sp>
      <p:sp>
        <p:nvSpPr>
          <p:cNvPr id="113" name="PlaceHolder 4"/>
          <p:cNvSpPr/>
          <p:nvPr/>
        </p:nvSpPr>
        <p:spPr>
          <a:xfrm>
            <a:off x="6650639" y="62877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 fontScale="100000" lnSpcReduction="0"/>
          </a:bodyPr>
          <a:lstStyle/>
          <a:p>
            <a:pPr/>
          </a:p>
        </p:txBody>
      </p:sp>
      <p:sp>
        <p:nvSpPr>
          <p:cNvPr id="114" name="PlaceHolder 5"/>
          <p:cNvSpPr/>
          <p:nvPr>
            <p:ph type="body" sz="quarter" idx="13"/>
          </p:nvPr>
        </p:nvSpPr>
        <p:spPr>
          <a:xfrm>
            <a:off x="533520" y="6287760"/>
            <a:ext cx="582552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23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" name="PlaceHolder 3"/>
          <p:cNvSpPr/>
          <p:nvPr>
            <p:ph type="body" sz="quarter" idx="13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25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20719" y="5969160"/>
            <a:ext cx="763201" cy="6091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20719" y="5969160"/>
            <a:ext cx="763201" cy="609121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35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4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5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6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55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56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7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66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67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8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9" name="PlaceHolder 3"/>
          <p:cNvSpPr/>
          <p:nvPr>
            <p:ph type="body" sz="quarter" idx="13"/>
          </p:nvPr>
        </p:nvSpPr>
        <p:spPr>
          <a:xfrm>
            <a:off x="6650639" y="5969160"/>
            <a:ext cx="582552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78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79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88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89" name="Body Level One…"/>
          <p:cNvSpPr txBox="1"/>
          <p:nvPr>
            <p:ph type="body" idx="1"/>
          </p:nvPr>
        </p:nvSpPr>
        <p:spPr>
          <a:xfrm>
            <a:off x="650159" y="389159"/>
            <a:ext cx="11703602" cy="754920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98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99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00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1" name="PlaceHolder 3"/>
          <p:cNvSpPr/>
          <p:nvPr/>
        </p:nvSpPr>
        <p:spPr>
          <a:xfrm>
            <a:off x="533520" y="62877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 fontScale="100000" lnSpcReduction="0"/>
          </a:bodyPr>
          <a:lstStyle/>
          <a:p>
            <a:pPr/>
          </a:p>
        </p:txBody>
      </p:sp>
      <p:sp>
        <p:nvSpPr>
          <p:cNvPr id="202" name="PlaceHolder 4"/>
          <p:cNvSpPr/>
          <p:nvPr>
            <p:ph type="body" sz="quarter" idx="13"/>
          </p:nvPr>
        </p:nvSpPr>
        <p:spPr>
          <a:xfrm>
            <a:off x="6650639" y="5969160"/>
            <a:ext cx="582552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11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12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3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4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 fontScale="100000" lnSpcReduction="0"/>
          </a:bodyPr>
          <a:lstStyle/>
          <a:p>
            <a:pPr/>
          </a:p>
        </p:txBody>
      </p:sp>
      <p:sp>
        <p:nvSpPr>
          <p:cNvPr id="215" name="PlaceHolder 4"/>
          <p:cNvSpPr/>
          <p:nvPr>
            <p:ph type="body" sz="quarter" idx="13"/>
          </p:nvPr>
        </p:nvSpPr>
        <p:spPr>
          <a:xfrm>
            <a:off x="6650639" y="6287760"/>
            <a:ext cx="582552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24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25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6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7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 fontScale="100000" lnSpcReduction="0"/>
          </a:bodyPr>
          <a:lstStyle/>
          <a:p>
            <a:pPr/>
          </a:p>
        </p:txBody>
      </p:sp>
      <p:sp>
        <p:nvSpPr>
          <p:cNvPr id="228" name="PlaceHolder 4"/>
          <p:cNvSpPr/>
          <p:nvPr>
            <p:ph type="body" sz="quarter" idx="13"/>
          </p:nvPr>
        </p:nvSpPr>
        <p:spPr>
          <a:xfrm>
            <a:off x="533520" y="6287760"/>
            <a:ext cx="1193760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37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38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39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0" name="PlaceHolder 3"/>
          <p:cNvSpPr/>
          <p:nvPr>
            <p:ph type="body" sz="quarter" idx="13"/>
          </p:nvPr>
        </p:nvSpPr>
        <p:spPr>
          <a:xfrm>
            <a:off x="533520" y="6287760"/>
            <a:ext cx="1193760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49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50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1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2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 fontScale="100000" lnSpcReduction="0"/>
          </a:bodyPr>
          <a:lstStyle/>
          <a:p>
            <a:pPr/>
          </a:p>
        </p:txBody>
      </p:sp>
      <p:sp>
        <p:nvSpPr>
          <p:cNvPr id="253" name="PlaceHolder 4"/>
          <p:cNvSpPr/>
          <p:nvPr/>
        </p:nvSpPr>
        <p:spPr>
          <a:xfrm>
            <a:off x="6650639" y="62877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 fontScale="100000" lnSpcReduction="0"/>
          </a:bodyPr>
          <a:lstStyle/>
          <a:p>
            <a:pPr/>
          </a:p>
        </p:txBody>
      </p:sp>
      <p:sp>
        <p:nvSpPr>
          <p:cNvPr id="254" name="PlaceHolder 5"/>
          <p:cNvSpPr/>
          <p:nvPr>
            <p:ph type="body" sz="quarter" idx="13"/>
          </p:nvPr>
        </p:nvSpPr>
        <p:spPr>
          <a:xfrm>
            <a:off x="533520" y="6287760"/>
            <a:ext cx="582552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2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63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64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65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6" name="PlaceHolder 3"/>
          <p:cNvSpPr/>
          <p:nvPr>
            <p:ph type="body" sz="quarter" idx="13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267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20719" y="5969160"/>
            <a:ext cx="763201" cy="6091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20719" y="5969160"/>
            <a:ext cx="763201" cy="609121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77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86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87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88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7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98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99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8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9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10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1" name="PlaceHolder 3"/>
          <p:cNvSpPr/>
          <p:nvPr>
            <p:ph type="body" sz="quarter" idx="13"/>
          </p:nvPr>
        </p:nvSpPr>
        <p:spPr>
          <a:xfrm>
            <a:off x="6650639" y="5969160"/>
            <a:ext cx="582552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0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1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30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31" name="Body Level One…"/>
          <p:cNvSpPr txBox="1"/>
          <p:nvPr>
            <p:ph type="body" idx="1"/>
          </p:nvPr>
        </p:nvSpPr>
        <p:spPr>
          <a:xfrm>
            <a:off x="650159" y="389159"/>
            <a:ext cx="11703602" cy="754920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40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41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2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3" name="PlaceHolder 3"/>
          <p:cNvSpPr/>
          <p:nvPr/>
        </p:nvSpPr>
        <p:spPr>
          <a:xfrm>
            <a:off x="533520" y="62877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/>
          </a:p>
        </p:txBody>
      </p:sp>
      <p:sp>
        <p:nvSpPr>
          <p:cNvPr id="344" name="PlaceHolder 4"/>
          <p:cNvSpPr/>
          <p:nvPr>
            <p:ph type="body" sz="quarter" idx="13"/>
          </p:nvPr>
        </p:nvSpPr>
        <p:spPr>
          <a:xfrm>
            <a:off x="6650639" y="5969160"/>
            <a:ext cx="582552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3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54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55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6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/>
          </a:p>
        </p:txBody>
      </p:sp>
      <p:sp>
        <p:nvSpPr>
          <p:cNvPr id="357" name="PlaceHolder 4"/>
          <p:cNvSpPr/>
          <p:nvPr>
            <p:ph type="body" sz="quarter" idx="13"/>
          </p:nvPr>
        </p:nvSpPr>
        <p:spPr>
          <a:xfrm>
            <a:off x="6650639" y="6287760"/>
            <a:ext cx="582552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6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67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68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9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/>
          </a:p>
        </p:txBody>
      </p:sp>
      <p:sp>
        <p:nvSpPr>
          <p:cNvPr id="370" name="PlaceHolder 4"/>
          <p:cNvSpPr/>
          <p:nvPr>
            <p:ph type="body" sz="quarter" idx="13"/>
          </p:nvPr>
        </p:nvSpPr>
        <p:spPr>
          <a:xfrm>
            <a:off x="533520" y="6287760"/>
            <a:ext cx="1193760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79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80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81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2" name="PlaceHolder 3"/>
          <p:cNvSpPr/>
          <p:nvPr>
            <p:ph type="body" sz="quarter" idx="13"/>
          </p:nvPr>
        </p:nvSpPr>
        <p:spPr>
          <a:xfrm>
            <a:off x="533520" y="6287760"/>
            <a:ext cx="1193760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1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92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93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4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/>
          </a:p>
        </p:txBody>
      </p:sp>
      <p:sp>
        <p:nvSpPr>
          <p:cNvPr id="395" name="PlaceHolder 4"/>
          <p:cNvSpPr/>
          <p:nvPr/>
        </p:nvSpPr>
        <p:spPr>
          <a:xfrm>
            <a:off x="6650639" y="62877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/>
          </a:p>
        </p:txBody>
      </p:sp>
      <p:sp>
        <p:nvSpPr>
          <p:cNvPr id="396" name="PlaceHolder 5"/>
          <p:cNvSpPr/>
          <p:nvPr>
            <p:ph type="body" sz="quarter" idx="13"/>
          </p:nvPr>
        </p:nvSpPr>
        <p:spPr>
          <a:xfrm>
            <a:off x="533520" y="6287760"/>
            <a:ext cx="582552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3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5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06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07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8" name="PlaceHolder 3"/>
          <p:cNvSpPr/>
          <p:nvPr>
            <p:ph type="body" sz="quarter" idx="13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409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20719" y="5969160"/>
            <a:ext cx="763201" cy="60912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0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20719" y="5969160"/>
            <a:ext cx="763201" cy="609121"/>
          </a:xfrm>
          <a:prstGeom prst="rect">
            <a:avLst/>
          </a:prstGeom>
          <a:ln w="12700">
            <a:miter lim="400000"/>
          </a:ln>
        </p:spPr>
      </p:pic>
      <p:sp>
        <p:nvSpPr>
          <p:cNvPr id="4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19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8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29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30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39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40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1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2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PlaceHolder 3"/>
          <p:cNvSpPr/>
          <p:nvPr>
            <p:ph type="body" sz="quarter" idx="13"/>
          </p:nvPr>
        </p:nvSpPr>
        <p:spPr>
          <a:xfrm>
            <a:off x="6650639" y="5969160"/>
            <a:ext cx="582552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50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51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52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3" name="PlaceHolder 3"/>
          <p:cNvSpPr/>
          <p:nvPr>
            <p:ph type="body" sz="quarter" idx="13"/>
          </p:nvPr>
        </p:nvSpPr>
        <p:spPr>
          <a:xfrm>
            <a:off x="6650639" y="5969160"/>
            <a:ext cx="582552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62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63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72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73" name="Body Level One…"/>
          <p:cNvSpPr txBox="1"/>
          <p:nvPr>
            <p:ph type="body" idx="1"/>
          </p:nvPr>
        </p:nvSpPr>
        <p:spPr>
          <a:xfrm>
            <a:off x="650159" y="389159"/>
            <a:ext cx="11703602" cy="754920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82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83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84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5" name="PlaceHolder 3"/>
          <p:cNvSpPr/>
          <p:nvPr/>
        </p:nvSpPr>
        <p:spPr>
          <a:xfrm>
            <a:off x="533520" y="62877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/>
          </a:p>
        </p:txBody>
      </p:sp>
      <p:sp>
        <p:nvSpPr>
          <p:cNvPr id="486" name="PlaceHolder 4"/>
          <p:cNvSpPr/>
          <p:nvPr>
            <p:ph type="body" sz="quarter" idx="13"/>
          </p:nvPr>
        </p:nvSpPr>
        <p:spPr>
          <a:xfrm>
            <a:off x="6650639" y="5969160"/>
            <a:ext cx="582552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4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95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96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97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8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/>
          </a:p>
        </p:txBody>
      </p:sp>
      <p:sp>
        <p:nvSpPr>
          <p:cNvPr id="499" name="PlaceHolder 4"/>
          <p:cNvSpPr/>
          <p:nvPr>
            <p:ph type="body" sz="quarter" idx="13"/>
          </p:nvPr>
        </p:nvSpPr>
        <p:spPr>
          <a:xfrm>
            <a:off x="6650639" y="6287760"/>
            <a:ext cx="582552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08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09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10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11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/>
          </a:p>
        </p:txBody>
      </p:sp>
      <p:sp>
        <p:nvSpPr>
          <p:cNvPr id="512" name="PlaceHolder 4"/>
          <p:cNvSpPr/>
          <p:nvPr>
            <p:ph type="body" sz="quarter" idx="13"/>
          </p:nvPr>
        </p:nvSpPr>
        <p:spPr>
          <a:xfrm>
            <a:off x="533520" y="6287760"/>
            <a:ext cx="1193760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21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22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23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4" name="PlaceHolder 3"/>
          <p:cNvSpPr/>
          <p:nvPr>
            <p:ph type="body" sz="quarter" idx="13"/>
          </p:nvPr>
        </p:nvSpPr>
        <p:spPr>
          <a:xfrm>
            <a:off x="533520" y="6287760"/>
            <a:ext cx="1193760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33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34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35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6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/>
          </a:p>
        </p:txBody>
      </p:sp>
      <p:sp>
        <p:nvSpPr>
          <p:cNvPr id="537" name="PlaceHolder 4"/>
          <p:cNvSpPr/>
          <p:nvPr/>
        </p:nvSpPr>
        <p:spPr>
          <a:xfrm>
            <a:off x="6650639" y="62877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100000" lnSpcReduction="0"/>
          </a:bodyPr>
          <a:lstStyle/>
          <a:p>
            <a:pPr/>
          </a:p>
        </p:txBody>
      </p:sp>
      <p:sp>
        <p:nvSpPr>
          <p:cNvPr id="538" name="PlaceHolder 5"/>
          <p:cNvSpPr/>
          <p:nvPr>
            <p:ph type="body" sz="quarter" idx="13"/>
          </p:nvPr>
        </p:nvSpPr>
        <p:spPr>
          <a:xfrm>
            <a:off x="533520" y="6287760"/>
            <a:ext cx="5825521" cy="2905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5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47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48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>
            <a:lvl1pPr>
              <a:defRPr spc="0" sz="180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49" name="Body Level One…"/>
          <p:cNvSpPr txBox="1"/>
          <p:nvPr>
            <p:ph type="body" sz="quarter" idx="1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0" name="PlaceHolder 3"/>
          <p:cNvSpPr/>
          <p:nvPr>
            <p:ph type="body" sz="quarter" idx="13"/>
          </p:nvPr>
        </p:nvSpPr>
        <p:spPr>
          <a:xfrm>
            <a:off x="533520" y="5969160"/>
            <a:ext cx="11937601" cy="609121"/>
          </a:xfrm>
          <a:prstGeom prst="rect">
            <a:avLst/>
          </a:prstGeom>
        </p:spPr>
        <p:txBody>
          <a:bodyPr lIns="0" tIns="0" rIns="0" bIns="0" anchor="t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551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20719" y="5969160"/>
            <a:ext cx="763201" cy="609121"/>
          </a:xfrm>
          <a:prstGeom prst="rect">
            <a:avLst/>
          </a:prstGeom>
          <a:ln w="12700">
            <a:miter lim="400000"/>
          </a:ln>
        </p:spPr>
      </p:pic>
      <p:pic>
        <p:nvPicPr>
          <p:cNvPr id="552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20719" y="5969160"/>
            <a:ext cx="763201" cy="609121"/>
          </a:xfrm>
          <a:prstGeom prst="rect">
            <a:avLst/>
          </a:prstGeom>
          <a:ln w="12700">
            <a:miter lim="400000"/>
          </a:ln>
        </p:spPr>
      </p:pic>
      <p:sp>
        <p:nvSpPr>
          <p:cNvPr id="5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Body Level One…"/>
          <p:cNvSpPr txBox="1"/>
          <p:nvPr>
            <p:ph type="body" idx="1"/>
          </p:nvPr>
        </p:nvSpPr>
        <p:spPr>
          <a:xfrm>
            <a:off x="650159" y="389159"/>
            <a:ext cx="11703602" cy="754920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8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PlaceHolder 3"/>
          <p:cNvSpPr/>
          <p:nvPr/>
        </p:nvSpPr>
        <p:spPr>
          <a:xfrm>
            <a:off x="533520" y="62877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 fontScale="100000" lnSpcReduction="0"/>
          </a:bodyPr>
          <a:lstStyle/>
          <a:p>
            <a:pPr/>
          </a:p>
        </p:txBody>
      </p:sp>
      <p:sp>
        <p:nvSpPr>
          <p:cNvPr id="70" name="PlaceHolder 4"/>
          <p:cNvSpPr/>
          <p:nvPr>
            <p:ph type="body" sz="quarter" idx="13"/>
          </p:nvPr>
        </p:nvSpPr>
        <p:spPr>
          <a:xfrm>
            <a:off x="6650639" y="5969160"/>
            <a:ext cx="582552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79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6091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 fontScale="100000" lnSpcReduction="0"/>
          </a:bodyPr>
          <a:lstStyle/>
          <a:p>
            <a:pPr/>
          </a:p>
        </p:txBody>
      </p:sp>
      <p:sp>
        <p:nvSpPr>
          <p:cNvPr id="81" name="PlaceHolder 4"/>
          <p:cNvSpPr/>
          <p:nvPr>
            <p:ph type="body" sz="quarter" idx="13"/>
          </p:nvPr>
        </p:nvSpPr>
        <p:spPr>
          <a:xfrm>
            <a:off x="6650639" y="6287760"/>
            <a:ext cx="582552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itle Text"/>
          <p:cNvSpPr txBox="1"/>
          <p:nvPr>
            <p:ph type="title"/>
          </p:nvPr>
        </p:nvSpPr>
        <p:spPr>
          <a:xfrm>
            <a:off x="650159" y="389159"/>
            <a:ext cx="11703602" cy="1628282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90" name="Body Level One…"/>
          <p:cNvSpPr txBox="1"/>
          <p:nvPr>
            <p:ph type="body" sz="quarter" idx="1"/>
          </p:nvPr>
        </p:nvSpPr>
        <p:spPr>
          <a:xfrm>
            <a:off x="533520" y="5969160"/>
            <a:ext cx="582552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PlaceHolder 3"/>
          <p:cNvSpPr/>
          <p:nvPr/>
        </p:nvSpPr>
        <p:spPr>
          <a:xfrm>
            <a:off x="6650639" y="5969160"/>
            <a:ext cx="5825521" cy="2905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 fontScale="100000" lnSpcReduction="0"/>
          </a:bodyPr>
          <a:lstStyle/>
          <a:p>
            <a:pPr/>
          </a:p>
        </p:txBody>
      </p:sp>
      <p:sp>
        <p:nvSpPr>
          <p:cNvPr id="92" name="PlaceHolder 4"/>
          <p:cNvSpPr/>
          <p:nvPr>
            <p:ph type="body" sz="quarter" idx="13"/>
          </p:nvPr>
        </p:nvSpPr>
        <p:spPr>
          <a:xfrm>
            <a:off x="533520" y="6287760"/>
            <a:ext cx="11937601" cy="290521"/>
          </a:xfrm>
          <a:prstGeom prst="rect">
            <a:avLst/>
          </a:prstGeom>
        </p:spPr>
        <p:txBody>
          <a:bodyPr lIns="0" tIns="0" rIns="0" bIns="0">
            <a:normAutofit fontScale="100000" lnSpcReduction="0"/>
          </a:bodyPr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28.xml"/><Relationship Id="rId31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1.xml"/><Relationship Id="rId34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5.xml"/><Relationship Id="rId38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38.xml"/><Relationship Id="rId41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0.xml"/><Relationship Id="rId43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2.xml"/><Relationship Id="rId45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4.xml"/><Relationship Id="rId47" Type="http://schemas.openxmlformats.org/officeDocument/2006/relationships/slideLayout" Target="../slideLayouts/slideLayout45.xml"/><Relationship Id="rId48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4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"/>
          <p:cNvSpPr/>
          <p:nvPr/>
        </p:nvSpPr>
        <p:spPr>
          <a:xfrm>
            <a:off x="507959" y="217152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" name="Line 2"/>
          <p:cNvSpPr/>
          <p:nvPr/>
        </p:nvSpPr>
        <p:spPr>
          <a:xfrm>
            <a:off x="507959" y="634681"/>
            <a:ext cx="11997002" cy="358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" name="Line 3"/>
          <p:cNvSpPr/>
          <p:nvPr/>
        </p:nvSpPr>
        <p:spPr>
          <a:xfrm>
            <a:off x="507960" y="6591241"/>
            <a:ext cx="11999160" cy="359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5" name="Line 4"/>
          <p:cNvSpPr/>
          <p:nvPr/>
        </p:nvSpPr>
        <p:spPr>
          <a:xfrm>
            <a:off x="507960" y="4089240"/>
            <a:ext cx="11999880" cy="359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6" name="Line 5"/>
          <p:cNvSpPr/>
          <p:nvPr/>
        </p:nvSpPr>
        <p:spPr>
          <a:xfrm flipV="1">
            <a:off x="7994159" y="4525919"/>
            <a:ext cx="1" cy="1643041"/>
          </a:xfrm>
          <a:prstGeom prst="line">
            <a:avLst/>
          </a:prstGeom>
          <a:ln w="12600">
            <a:solidFill>
              <a:srgbClr val="444444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7" name="Title Text"/>
          <p:cNvSpPr txBox="1"/>
          <p:nvPr>
            <p:ph type="title"/>
          </p:nvPr>
        </p:nvSpPr>
        <p:spPr>
          <a:xfrm>
            <a:off x="650240" y="319746"/>
            <a:ext cx="11704320" cy="17672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/>
          <a:lstStyle/>
          <a:p>
            <a:pPr/>
            <a:r>
              <a:t>Title Text</a:t>
            </a:r>
          </a:p>
        </p:txBody>
      </p:sp>
      <p:sp>
        <p:nvSpPr>
          <p:cNvPr id="8" name="Body Level One…"/>
          <p:cNvSpPr txBox="1"/>
          <p:nvPr>
            <p:ph type="body" idx="1"/>
          </p:nvPr>
        </p:nvSpPr>
        <p:spPr>
          <a:xfrm>
            <a:off x="650240" y="2087044"/>
            <a:ext cx="11704320" cy="68145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/>
          <p:nvPr>
            <p:ph type="sldNum" sz="quarter" idx="2"/>
          </p:nvPr>
        </p:nvSpPr>
        <p:spPr>
          <a:xfrm>
            <a:off x="9320106" y="9040141"/>
            <a:ext cx="3034454" cy="520701"/>
          </a:xfrm>
          <a:prstGeom prst="rect">
            <a:avLst/>
          </a:prstGeom>
          <a:ln w="12700">
            <a:miter lim="400000"/>
          </a:ln>
        </p:spPr>
        <p:txBody>
          <a:bodyPr wrap="none" lIns="50760" tIns="50760" rIns="50760" bIns="50760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  <p:sldLayoutId id="2147483696" r:id="rId5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7000" u="none">
          <a:ln>
            <a:noFill/>
          </a:ln>
          <a:solidFill>
            <a:srgbClr val="D93E2B"/>
          </a:solidFill>
          <a:uFill>
            <a:solidFill>
              <a:srgbClr val="FFFFFF"/>
            </a:solidFill>
          </a:uFill>
          <a:latin typeface="Bodoni SvtyTwo ITC TT-Book"/>
          <a:ea typeface="Bodoni SvtyTwo ITC TT-Book"/>
          <a:cs typeface="Bodoni SvtyTwo ITC TT-Book"/>
          <a:sym typeface="Bodoni SvtyTwo ITC TT-Book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7000" u="none">
          <a:ln>
            <a:noFill/>
          </a:ln>
          <a:solidFill>
            <a:srgbClr val="D93E2B"/>
          </a:solidFill>
          <a:uFill>
            <a:solidFill>
              <a:srgbClr val="FFFFFF"/>
            </a:solidFill>
          </a:uFill>
          <a:latin typeface="Bodoni SvtyTwo ITC TT-Book"/>
          <a:ea typeface="Bodoni SvtyTwo ITC TT-Book"/>
          <a:cs typeface="Bodoni SvtyTwo ITC TT-Book"/>
          <a:sym typeface="Bodoni SvtyTwo ITC TT-Book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7000" u="none">
          <a:ln>
            <a:noFill/>
          </a:ln>
          <a:solidFill>
            <a:srgbClr val="D93E2B"/>
          </a:solidFill>
          <a:uFill>
            <a:solidFill>
              <a:srgbClr val="FFFFFF"/>
            </a:solidFill>
          </a:uFill>
          <a:latin typeface="Bodoni SvtyTwo ITC TT-Book"/>
          <a:ea typeface="Bodoni SvtyTwo ITC TT-Book"/>
          <a:cs typeface="Bodoni SvtyTwo ITC TT-Book"/>
          <a:sym typeface="Bodoni SvtyTwo ITC TT-Book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7000" u="none">
          <a:ln>
            <a:noFill/>
          </a:ln>
          <a:solidFill>
            <a:srgbClr val="D93E2B"/>
          </a:solidFill>
          <a:uFill>
            <a:solidFill>
              <a:srgbClr val="FFFFFF"/>
            </a:solidFill>
          </a:uFill>
          <a:latin typeface="Bodoni SvtyTwo ITC TT-Book"/>
          <a:ea typeface="Bodoni SvtyTwo ITC TT-Book"/>
          <a:cs typeface="Bodoni SvtyTwo ITC TT-Book"/>
          <a:sym typeface="Bodoni SvtyTwo ITC TT-Book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7000" u="none">
          <a:ln>
            <a:noFill/>
          </a:ln>
          <a:solidFill>
            <a:srgbClr val="D93E2B"/>
          </a:solidFill>
          <a:uFill>
            <a:solidFill>
              <a:srgbClr val="FFFFFF"/>
            </a:solidFill>
          </a:uFill>
          <a:latin typeface="Bodoni SvtyTwo ITC TT-Book"/>
          <a:ea typeface="Bodoni SvtyTwo ITC TT-Book"/>
          <a:cs typeface="Bodoni SvtyTwo ITC TT-Book"/>
          <a:sym typeface="Bodoni SvtyTwo ITC TT-Book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7000" u="none">
          <a:ln>
            <a:noFill/>
          </a:ln>
          <a:solidFill>
            <a:srgbClr val="D93E2B"/>
          </a:solidFill>
          <a:uFill>
            <a:solidFill>
              <a:srgbClr val="FFFFFF"/>
            </a:solidFill>
          </a:uFill>
          <a:latin typeface="Bodoni SvtyTwo ITC TT-Book"/>
          <a:ea typeface="Bodoni SvtyTwo ITC TT-Book"/>
          <a:cs typeface="Bodoni SvtyTwo ITC TT-Book"/>
          <a:sym typeface="Bodoni SvtyTwo ITC TT-Book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7000" u="none">
          <a:ln>
            <a:noFill/>
          </a:ln>
          <a:solidFill>
            <a:srgbClr val="D93E2B"/>
          </a:solidFill>
          <a:uFill>
            <a:solidFill>
              <a:srgbClr val="FFFFFF"/>
            </a:solidFill>
          </a:uFill>
          <a:latin typeface="Bodoni SvtyTwo ITC TT-Book"/>
          <a:ea typeface="Bodoni SvtyTwo ITC TT-Book"/>
          <a:cs typeface="Bodoni SvtyTwo ITC TT-Book"/>
          <a:sym typeface="Bodoni SvtyTwo ITC TT-Book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7000" u="none">
          <a:ln>
            <a:noFill/>
          </a:ln>
          <a:solidFill>
            <a:srgbClr val="D93E2B"/>
          </a:solidFill>
          <a:uFill>
            <a:solidFill>
              <a:srgbClr val="FFFFFF"/>
            </a:solidFill>
          </a:uFill>
          <a:latin typeface="Bodoni SvtyTwo ITC TT-Book"/>
          <a:ea typeface="Bodoni SvtyTwo ITC TT-Book"/>
          <a:cs typeface="Bodoni SvtyTwo ITC TT-Book"/>
          <a:sym typeface="Bodoni SvtyTwo ITC TT-Book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" strike="noStrike" sz="7000" u="none">
          <a:ln>
            <a:noFill/>
          </a:ln>
          <a:solidFill>
            <a:srgbClr val="D93E2B"/>
          </a:solidFill>
          <a:uFill>
            <a:solidFill>
              <a:srgbClr val="FFFFFF"/>
            </a:solidFill>
          </a:uFill>
          <a:latin typeface="Bodoni SvtyTwo ITC TT-Book"/>
          <a:ea typeface="Bodoni SvtyTwo ITC TT-Book"/>
          <a:cs typeface="Bodoni SvtyTwo ITC TT-Book"/>
          <a:sym typeface="Bodoni SvtyTwo ITC TT-Book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7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hyperlink" Target="https://github.com/rishabhmurarka7/Pastry" TargetMode="External"/><Relationship Id="rId3" Type="http://schemas.openxmlformats.org/officeDocument/2006/relationships/hyperlink" Target="https://github.com/rishabhmurarka7/OS-Project" TargetMode="External"/><Relationship Id="rId4" Type="http://schemas.openxmlformats.org/officeDocument/2006/relationships/hyperlink" Target="https://youtu.be/wAUsnvJ5nOg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video" Target="../media/media1.m4v"/><Relationship Id="rId3" Type="http://schemas.microsoft.com/office/2007/relationships/media" Target="../media/media1.m4v"/><Relationship Id="rId4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TextShape 1"/>
          <p:cNvSpPr txBox="1"/>
          <p:nvPr/>
        </p:nvSpPr>
        <p:spPr>
          <a:xfrm>
            <a:off x="507959" y="4279960"/>
            <a:ext cx="7200722" cy="2133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>
              <a:defRPr spc="-1" sz="6600">
                <a:solidFill>
                  <a:srgbClr val="D93E2B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lvl1pPr>
          </a:lstStyle>
          <a:p>
            <a:pPr/>
            <a:r>
              <a:t>PASTRY : Distributed Hash Table</a:t>
            </a:r>
          </a:p>
        </p:txBody>
      </p:sp>
      <p:sp>
        <p:nvSpPr>
          <p:cNvPr id="563" name="TextShape 2"/>
          <p:cNvSpPr txBox="1"/>
          <p:nvPr/>
        </p:nvSpPr>
        <p:spPr>
          <a:xfrm>
            <a:off x="8280359" y="4279960"/>
            <a:ext cx="4241521" cy="2133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 algn="ctr">
              <a:defRPr b="1" spc="-1" sz="24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4 Nodes</a:t>
            </a:r>
            <a:endParaRPr sz="3600"/>
          </a:p>
          <a:p>
            <a:pPr algn="ctr">
              <a:defRPr spc="-1" sz="24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Juhi Gupta</a:t>
            </a:r>
            <a:endParaRPr sz="3600"/>
          </a:p>
          <a:p>
            <a:pPr algn="ctr">
              <a:defRPr spc="-1" sz="24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Kaushik LV</a:t>
            </a:r>
            <a:endParaRPr sz="3600"/>
          </a:p>
          <a:p>
            <a:pPr algn="ctr">
              <a:defRPr spc="-1" sz="24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Rishabh Murarka</a:t>
            </a:r>
            <a:endParaRPr sz="3600"/>
          </a:p>
          <a:p>
            <a:pPr algn="ctr">
              <a:defRPr spc="-1" sz="24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Krishna Dwypayan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TextShape 1"/>
          <p:cNvSpPr txBox="1"/>
          <p:nvPr/>
        </p:nvSpPr>
        <p:spPr>
          <a:xfrm>
            <a:off x="507959" y="819249"/>
            <a:ext cx="11988362" cy="1181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>
              <a:defRPr spc="-1" sz="7000">
                <a:solidFill>
                  <a:srgbClr val="D93E2B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lvl1pPr>
          </a:lstStyle>
          <a:p>
            <a:pPr/>
            <a:r>
              <a:t>Our Implementation</a:t>
            </a:r>
          </a:p>
        </p:txBody>
      </p:sp>
      <p:sp>
        <p:nvSpPr>
          <p:cNvPr id="591" name="TextShape 2"/>
          <p:cNvSpPr txBox="1"/>
          <p:nvPr/>
        </p:nvSpPr>
        <p:spPr>
          <a:xfrm>
            <a:off x="507959" y="3560540"/>
            <a:ext cx="11988362" cy="4775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b="1" spc="-1" sz="24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Data Structures</a:t>
            </a:r>
            <a:endParaRPr sz="3600"/>
          </a:p>
          <a:p>
            <a:pPr lvl="1" marL="726479" indent="-362880">
              <a:buClr>
                <a:srgbClr val="929292"/>
              </a:buClr>
              <a:buSzPct val="100000"/>
              <a:buAutoNum type="arabicPeriod" startAt="1"/>
              <a:defRPr b="1" spc="-1" sz="19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unordered_map&lt;string, string&gt; distributedHashTable;</a:t>
            </a:r>
            <a:endParaRPr sz="3600"/>
          </a:p>
          <a:p>
            <a:pPr>
              <a:defRPr i="1" spc="-1" sz="19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// structured database where the key_ID serves as a key and uniquely identifies the value across the network.</a:t>
            </a:r>
            <a:endParaRPr sz="3600"/>
          </a:p>
          <a:p>
            <a:pPr lvl="1" marL="726479" indent="-362880">
              <a:buClr>
                <a:srgbClr val="929292"/>
              </a:buClr>
              <a:buSzPct val="100000"/>
              <a:buAutoNum type="arabicPeriod" startAt="1"/>
              <a:defRPr b="1" spc="-1" sz="19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struct routingTable {</a:t>
            </a:r>
            <a:endParaRPr sz="3600"/>
          </a:p>
          <a:p>
            <a:pPr>
              <a:defRPr b="1" spc="-1" sz="19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vector&lt; pair&lt;string,int&gt; &gt; neighbour_set;</a:t>
            </a:r>
            <a:endParaRPr sz="3600"/>
          </a:p>
          <a:p>
            <a:pPr>
              <a:defRPr i="1" spc="-1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// It is a vector of pairs that stores the node IP and the corresponding port number.</a:t>
            </a:r>
            <a:endParaRPr sz="3600"/>
          </a:p>
          <a:p>
            <a:pPr>
              <a:defRPr b="1" spc="-1" sz="19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vector&lt; pair&lt;string,int&gt; &gt; leaf_set;</a:t>
            </a:r>
            <a:endParaRPr sz="3600"/>
          </a:p>
          <a:p>
            <a:pPr>
              <a:defRPr i="1" spc="-1" sz="19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// It is a vector of pairs that stores the node IP and the corresponding port number.</a:t>
            </a:r>
            <a:endParaRPr sz="3600"/>
          </a:p>
          <a:p>
            <a:pPr>
              <a:defRPr b="1" spc="-1" sz="19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map&lt;string,vector&lt;pair&lt;string,int&gt; &gt; &gt;routing_set;</a:t>
            </a:r>
            <a:endParaRPr sz="3600"/>
          </a:p>
          <a:p>
            <a:pPr>
              <a:defRPr i="1" spc="-1" sz="19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// map that stores pair of node IP and port at the key of map which matches with prefix of nodeID.</a:t>
            </a:r>
            <a:endParaRPr sz="3600"/>
          </a:p>
          <a:p>
            <a:pPr>
              <a:defRPr b="1" spc="-1" sz="19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};</a:t>
            </a:r>
            <a:endParaRPr sz="3600"/>
          </a:p>
          <a:p>
            <a:pPr>
              <a:defRPr b="1"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Base Assumptions:</a:t>
            </a:r>
            <a:endParaRPr sz="3600"/>
          </a:p>
          <a:p>
            <a:pPr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1. 4 Byte node ID</a:t>
            </a:r>
            <a:endParaRPr sz="3600"/>
          </a:p>
          <a:p>
            <a:pPr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2. 6 Byte key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TextShape 1"/>
          <p:cNvSpPr txBox="1"/>
          <p:nvPr/>
        </p:nvSpPr>
        <p:spPr>
          <a:xfrm>
            <a:off x="507959" y="819249"/>
            <a:ext cx="11988362" cy="1181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>
              <a:defRPr spc="-1" sz="7000">
                <a:solidFill>
                  <a:srgbClr val="D93E2B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lvl1pPr>
          </a:lstStyle>
          <a:p>
            <a:pPr/>
            <a:r>
              <a:t>Functionalities</a:t>
            </a:r>
          </a:p>
        </p:txBody>
      </p:sp>
      <p:sp>
        <p:nvSpPr>
          <p:cNvPr id="594" name="TextShape 2"/>
          <p:cNvSpPr txBox="1"/>
          <p:nvPr/>
        </p:nvSpPr>
        <p:spPr>
          <a:xfrm>
            <a:off x="507959" y="3225779"/>
            <a:ext cx="11988362" cy="4902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rPr b="1"/>
              <a:t>1</a:t>
            </a:r>
            <a:r>
              <a:t>. </a:t>
            </a:r>
            <a:r>
              <a:rPr b="1"/>
              <a:t>Port &lt;X&gt;</a:t>
            </a:r>
            <a:endParaRPr spc="0"/>
          </a:p>
          <a:p>
            <a:pPr>
              <a:defRPr i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Creating a node which has its listening port as X.</a:t>
            </a:r>
            <a:endParaRPr spc="0"/>
          </a:p>
          <a:p>
            <a:pPr>
              <a:defRPr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rPr b="1"/>
              <a:t>2</a:t>
            </a:r>
            <a:r>
              <a:t>. J</a:t>
            </a:r>
            <a:r>
              <a:rPr b="1"/>
              <a:t>oin &lt;Node ID&gt; &lt;IP&gt; &lt;Port&gt;</a:t>
            </a:r>
            <a:endParaRPr spc="0"/>
          </a:p>
          <a:p>
            <a:pPr>
              <a:defRPr i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Joining a new node to the existing network that has Node ID, IP and a listening Port.</a:t>
            </a:r>
            <a:endParaRPr spc="0"/>
          </a:p>
          <a:p>
            <a:pPr>
              <a:defRPr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rPr b="1"/>
              <a:t>3.</a:t>
            </a:r>
            <a:r>
              <a:t> </a:t>
            </a:r>
            <a:r>
              <a:rPr b="1"/>
              <a:t>Put &lt;key&gt; &lt;value&gt;</a:t>
            </a:r>
            <a:endParaRPr spc="0"/>
          </a:p>
          <a:p>
            <a:pPr>
              <a:defRPr i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Store the key value pair with matched prefix Node ID.</a:t>
            </a:r>
            <a:endParaRPr spc="0"/>
          </a:p>
          <a:p>
            <a:pPr>
              <a:defRPr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rPr b="1"/>
              <a:t>4.</a:t>
            </a:r>
            <a:r>
              <a:t> </a:t>
            </a:r>
            <a:r>
              <a:rPr b="1"/>
              <a:t>Get &lt;key&gt;</a:t>
            </a:r>
            <a:endParaRPr spc="0"/>
          </a:p>
          <a:p>
            <a:pPr>
              <a:defRPr i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Retrieve the key value pair with matched prefix Node ID.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TextShape 1"/>
          <p:cNvSpPr txBox="1"/>
          <p:nvPr/>
        </p:nvSpPr>
        <p:spPr>
          <a:xfrm>
            <a:off x="507959" y="1123749"/>
            <a:ext cx="11988362" cy="7505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>
              <a:defRPr b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</a:p>
          <a:p>
            <a:pPr>
              <a:defRPr b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</a:p>
          <a:p>
            <a:pPr>
              <a:defRPr b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</a:p>
          <a:p>
            <a:pPr>
              <a:defRPr b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5. </a:t>
            </a:r>
            <a:r>
              <a:rPr spc="-1"/>
              <a:t>lset</a:t>
            </a:r>
            <a:endParaRPr spc="0"/>
          </a:p>
          <a:p>
            <a:pPr>
              <a:defRPr i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Prints the leafset of current node  </a:t>
            </a:r>
            <a:endParaRPr spc="0"/>
          </a:p>
          <a:p>
            <a:pPr>
              <a:defRPr b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6. </a:t>
            </a:r>
            <a:r>
              <a:rPr spc="-1"/>
              <a:t>rset</a:t>
            </a:r>
            <a:endParaRPr spc="0"/>
          </a:p>
          <a:p>
            <a:pPr>
              <a:defRPr i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Prints the routing table of current node</a:t>
            </a:r>
            <a:endParaRPr spc="0"/>
          </a:p>
          <a:p>
            <a:pPr>
              <a:defRPr b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7. </a:t>
            </a:r>
            <a:r>
              <a:rPr spc="-1"/>
              <a:t>nset</a:t>
            </a:r>
            <a:endParaRPr spc="0"/>
          </a:p>
          <a:p>
            <a:pPr>
              <a:defRPr i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Prints the neighbourhood set of current node</a:t>
            </a:r>
            <a:endParaRPr spc="-1"/>
          </a:p>
          <a:p>
            <a:pPr>
              <a:defRPr b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rPr spc="-1"/>
              <a:t>8. quit</a:t>
            </a:r>
            <a:endParaRPr spc="-1"/>
          </a:p>
          <a:p>
            <a:pPr>
              <a:defRPr i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Shuts down the current node and distributes its data</a:t>
            </a:r>
          </a:p>
          <a:p>
            <a:pPr>
              <a:defRPr b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rPr spc="-1"/>
              <a:t>9</a:t>
            </a:r>
            <a:r>
              <a:t>. </a:t>
            </a:r>
            <a:r>
              <a:rPr spc="-1"/>
              <a:t>shutdown</a:t>
            </a:r>
            <a:endParaRPr spc="-1"/>
          </a:p>
          <a:p>
            <a:pPr>
              <a:defRPr i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rPr spc="-1"/>
              <a:t>Shuts down the entire pastry network and deletes all the data</a:t>
            </a:r>
            <a:endParaRPr sz="2800"/>
          </a:p>
        </p:txBody>
      </p:sp>
      <p:sp>
        <p:nvSpPr>
          <p:cNvPr id="597" name="TextShape 2"/>
          <p:cNvSpPr txBox="1"/>
          <p:nvPr/>
        </p:nvSpPr>
        <p:spPr>
          <a:xfrm>
            <a:off x="507959" y="819249"/>
            <a:ext cx="11988362" cy="1181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>
              <a:defRPr spc="-1" sz="7000">
                <a:solidFill>
                  <a:srgbClr val="D93E2B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lvl1pPr>
          </a:lstStyle>
          <a:p>
            <a:pPr/>
            <a:r>
              <a:t>Functionalities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TextShape 1"/>
          <p:cNvSpPr txBox="1"/>
          <p:nvPr/>
        </p:nvSpPr>
        <p:spPr>
          <a:xfrm>
            <a:off x="1173240" y="5909040"/>
            <a:ext cx="11937601" cy="609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>
            <a:spAutoFit/>
          </a:bodyPr>
          <a:lstStyle>
            <a:lvl1pPr algn="ctr">
              <a:defRPr i="1" spc="-1" sz="30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– 4 Nodes</a:t>
            </a:r>
          </a:p>
        </p:txBody>
      </p:sp>
      <p:sp>
        <p:nvSpPr>
          <p:cNvPr id="600" name="TextShape 2"/>
          <p:cNvSpPr txBox="1"/>
          <p:nvPr/>
        </p:nvSpPr>
        <p:spPr>
          <a:xfrm>
            <a:off x="1270080" y="4894560"/>
            <a:ext cx="10464480" cy="711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>
              <a:defRPr spc="-1" sz="36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“Thankyou!” </a:t>
            </a:r>
          </a:p>
        </p:txBody>
      </p:sp>
      <p:sp>
        <p:nvSpPr>
          <p:cNvPr id="601" name="TextShape 3"/>
          <p:cNvSpPr txBox="1"/>
          <p:nvPr/>
        </p:nvSpPr>
        <p:spPr>
          <a:xfrm>
            <a:off x="1366200" y="2510549"/>
            <a:ext cx="10271881" cy="1358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 algn="ctr">
              <a:defRPr spc="-1" sz="2800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https://github.com/rishabhmurarka7/Pastry</a:t>
            </a:r>
          </a:p>
          <a:p>
            <a:pPr algn="ctr">
              <a:defRPr spc="-1" sz="2800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https://github.com/rishabhmurarka7/OS-Project</a:t>
            </a:r>
          </a:p>
          <a:p>
            <a:pPr algn="ctr">
              <a:defRPr spc="-1" sz="2800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https://youtu.be/wAUsnvJ5nOg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TextShape 1"/>
          <p:cNvSpPr txBox="1"/>
          <p:nvPr/>
        </p:nvSpPr>
        <p:spPr>
          <a:xfrm>
            <a:off x="507959" y="819249"/>
            <a:ext cx="11988362" cy="1181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>
              <a:defRPr spc="-1" sz="7000">
                <a:solidFill>
                  <a:srgbClr val="D93E2B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lvl1pPr>
          </a:lstStyle>
          <a:p>
            <a:pPr/>
            <a:r>
              <a:t>Distributed Hash Table</a:t>
            </a:r>
          </a:p>
        </p:txBody>
      </p:sp>
      <p:sp>
        <p:nvSpPr>
          <p:cNvPr id="566" name="TextShape 2"/>
          <p:cNvSpPr txBox="1"/>
          <p:nvPr/>
        </p:nvSpPr>
        <p:spPr>
          <a:xfrm>
            <a:off x="507959" y="3238479"/>
            <a:ext cx="11988362" cy="4876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 marL="465120" indent="-464760" algn="just">
              <a:buClr>
                <a:srgbClr val="929292"/>
              </a:buClr>
              <a:buSzPct val="60000"/>
              <a:buFont typeface="Zapf Dingbats"/>
              <a:buChar char="❖"/>
              <a:defRPr spc="-1" sz="35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Class of </a:t>
            </a:r>
            <a:r>
              <a:rPr b="1"/>
              <a:t>decentralised</a:t>
            </a:r>
            <a:r>
              <a:t> distributed system that provides look up similar to a hash table.</a:t>
            </a:r>
            <a:endParaRPr sz="3600"/>
          </a:p>
          <a:p>
            <a:pPr marL="465120" indent="-464760" algn="just">
              <a:buClr>
                <a:srgbClr val="929292"/>
              </a:buClr>
              <a:buSzPct val="60000"/>
              <a:buFont typeface="Zapf Dingbats"/>
              <a:buChar char="❖"/>
              <a:defRPr spc="-1" sz="35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Stores a (key, value) pair, which any node can efficiently retrieve.</a:t>
            </a:r>
            <a:endParaRPr sz="3600"/>
          </a:p>
          <a:p>
            <a:pPr marL="465120" indent="-464760" algn="just">
              <a:buClr>
                <a:srgbClr val="929292"/>
              </a:buClr>
              <a:buSzPct val="60000"/>
              <a:buFont typeface="Zapf Dingbats"/>
              <a:buChar char="❖"/>
              <a:defRPr spc="-1" sz="35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DHTs can store more data than centralised databases.</a:t>
            </a:r>
            <a:endParaRPr sz="3600"/>
          </a:p>
          <a:p>
            <a:pPr marL="465120" indent="-464760" algn="just">
              <a:buClr>
                <a:srgbClr val="929292"/>
              </a:buClr>
              <a:buSzPct val="60000"/>
              <a:buFont typeface="Zapf Dingbats"/>
              <a:buChar char="❖"/>
              <a:defRPr spc="-1" sz="35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Scalable, both in terms of data and users. Ideal for web scale storage.</a:t>
            </a:r>
            <a:endParaRPr sz="3600"/>
          </a:p>
          <a:p>
            <a:pPr marL="465120" indent="-464760" algn="just">
              <a:buClr>
                <a:srgbClr val="929292"/>
              </a:buClr>
              <a:buSzPct val="60000"/>
              <a:buFont typeface="Zapf Dingbats"/>
              <a:buChar char="❖"/>
              <a:defRPr spc="-1" sz="35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Better load balancing.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8" name="Screen Shot 2017-11-15 at 3.42.07 PM.png" descr="Screen Shot 2017-11-15 at 3.42.0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42720" y="2115360"/>
            <a:ext cx="5971321" cy="552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69" name="Screen Shot 2017-11-15 at 3.41.54 PM.png" descr="Screen Shot 2017-11-15 at 3.41.54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7080" y="2115360"/>
            <a:ext cx="4556881" cy="5522401"/>
          </a:xfrm>
          <a:prstGeom prst="rect">
            <a:avLst/>
          </a:prstGeom>
          <a:ln w="12700">
            <a:miter lim="400000"/>
          </a:ln>
        </p:spPr>
      </p:pic>
      <p:sp>
        <p:nvSpPr>
          <p:cNvPr id="570" name="CustomShape 1"/>
          <p:cNvSpPr txBox="1"/>
          <p:nvPr/>
        </p:nvSpPr>
        <p:spPr>
          <a:xfrm>
            <a:off x="3295324" y="6493270"/>
            <a:ext cx="1771792" cy="5714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760" tIns="50760" rIns="50760" bIns="50760" anchor="ctr">
            <a:spAutoFit/>
          </a:bodyPr>
          <a:lstStyle>
            <a:lvl1pPr algn="ctr">
              <a:defRPr b="1" spc="-1" sz="28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lvl1pPr>
          </a:lstStyle>
          <a:p>
            <a:pPr/>
            <a:r>
              <a:t>Hashtable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TextShape 1"/>
          <p:cNvSpPr txBox="1"/>
          <p:nvPr/>
        </p:nvSpPr>
        <p:spPr>
          <a:xfrm>
            <a:off x="507959" y="819249"/>
            <a:ext cx="11988362" cy="1181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>
              <a:defRPr spc="-1" sz="7000">
                <a:solidFill>
                  <a:srgbClr val="D93E2B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lvl1pPr>
          </a:lstStyle>
          <a:p>
            <a:pPr/>
            <a:r>
              <a:t>Pastry : Introduction</a:t>
            </a:r>
          </a:p>
        </p:txBody>
      </p:sp>
      <p:sp>
        <p:nvSpPr>
          <p:cNvPr id="573" name="TextShape 2"/>
          <p:cNvSpPr txBox="1"/>
          <p:nvPr/>
        </p:nvSpPr>
        <p:spPr>
          <a:xfrm>
            <a:off x="507959" y="3238479"/>
            <a:ext cx="11988362" cy="4876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 marL="465120" indent="-464760">
              <a:buClr>
                <a:srgbClr val="929292"/>
              </a:buClr>
              <a:buSzPct val="60000"/>
              <a:buFont typeface="Zapf Dingbats"/>
              <a:buChar char="❖"/>
              <a:defRPr spc="-1" sz="35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Pastry is a structured type of an overlay network</a:t>
            </a:r>
            <a:endParaRPr sz="3600"/>
          </a:p>
          <a:p>
            <a:pPr marL="465120" indent="-464760">
              <a:buClr>
                <a:srgbClr val="929292"/>
              </a:buClr>
              <a:buSzPct val="60000"/>
              <a:buFont typeface="Zapf Dingbats"/>
              <a:buChar char="❖"/>
              <a:defRPr spc="-1" sz="35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The structure enables efficient resource search in large scale distributed storage networks. </a:t>
            </a:r>
            <a:endParaRPr sz="3600"/>
          </a:p>
          <a:p>
            <a:pPr marL="465120" indent="-464760">
              <a:buClr>
                <a:srgbClr val="929292"/>
              </a:buClr>
              <a:buSzPct val="60000"/>
              <a:buFont typeface="Zapf Dingbats"/>
              <a:buChar char="❖"/>
              <a:defRPr spc="-1" sz="35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The structure imposed by Pastry is that of DHT. </a:t>
            </a:r>
            <a:endParaRPr sz="3600"/>
          </a:p>
          <a:p>
            <a:pPr marL="465120" indent="-464760">
              <a:buClr>
                <a:srgbClr val="929292"/>
              </a:buClr>
              <a:buSzPct val="60000"/>
              <a:buFont typeface="Zapf Dingbats"/>
              <a:buChar char="❖"/>
              <a:defRPr spc="-1" sz="35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Structure to accommodate the participating nodes and their corresponding routing data is maintained.</a:t>
            </a:r>
            <a:endParaRPr sz="3600"/>
          </a:p>
          <a:p>
            <a:pPr marL="465120" indent="-464760">
              <a:buClr>
                <a:srgbClr val="929292"/>
              </a:buClr>
              <a:buSzPct val="60000"/>
              <a:buFont typeface="Zapf Dingbats"/>
              <a:buChar char="❖"/>
              <a:defRPr spc="-1" sz="35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Also maintained is a structured format of join/leave mechanism.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TextShape 1"/>
          <p:cNvSpPr txBox="1"/>
          <p:nvPr/>
        </p:nvSpPr>
        <p:spPr>
          <a:xfrm>
            <a:off x="507959" y="819249"/>
            <a:ext cx="11988362" cy="1181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>
              <a:defRPr spc="-1" sz="7000">
                <a:solidFill>
                  <a:srgbClr val="D93E2B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lvl1pPr>
          </a:lstStyle>
          <a:p>
            <a:pPr/>
            <a:r>
              <a:t>Why Pastry?</a:t>
            </a:r>
          </a:p>
        </p:txBody>
      </p:sp>
      <p:sp>
        <p:nvSpPr>
          <p:cNvPr id="576" name="TextShape 2"/>
          <p:cNvSpPr txBox="1"/>
          <p:nvPr/>
        </p:nvSpPr>
        <p:spPr>
          <a:xfrm>
            <a:off x="507959" y="3162279"/>
            <a:ext cx="11988362" cy="5029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 marL="509040" indent="-508679">
              <a:buClr>
                <a:srgbClr val="929292"/>
              </a:buClr>
              <a:buSzPct val="60000"/>
              <a:buFont typeface="Zapf Dingbats"/>
              <a:buChar char="❖"/>
              <a:defRPr spc="-1" sz="39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Its main goal is to create a completely </a:t>
            </a:r>
            <a:r>
              <a:rPr sz="3600"/>
              <a:t>decentralised and structured overlay network.</a:t>
            </a:r>
            <a:endParaRPr sz="3600"/>
          </a:p>
          <a:p>
            <a:pPr marL="469800" indent="-469439">
              <a:buClr>
                <a:srgbClr val="929292"/>
              </a:buClr>
              <a:buSzPct val="60000"/>
              <a:buFont typeface="Zapf Dingbats"/>
              <a:buChar char="❖"/>
              <a:defRPr spc="-1" sz="36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In Overlay network, objects can be efficiently located and lookup queries efficiently routed.</a:t>
            </a:r>
          </a:p>
          <a:p>
            <a:pPr marL="469800" indent="-469439">
              <a:buClr>
                <a:srgbClr val="929292"/>
              </a:buClr>
              <a:buSzPct val="60000"/>
              <a:buFont typeface="Zapf Dingbats"/>
              <a:buChar char="❖"/>
              <a:defRPr spc="-1" sz="36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The Pastry routing is based on numeric closeness of IDs.</a:t>
            </a:r>
          </a:p>
          <a:p>
            <a:pPr marL="469800" indent="-469439">
              <a:buClr>
                <a:srgbClr val="929292"/>
              </a:buClr>
              <a:buSzPct val="60000"/>
              <a:buFont typeface="Zapf Dingbats"/>
              <a:buChar char="❖"/>
              <a:defRPr spc="-1" sz="36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When forwarding a message to a destination key, a node will choose the node in its routing table with the longest prefix match.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TextShape 1"/>
          <p:cNvSpPr txBox="1"/>
          <p:nvPr/>
        </p:nvSpPr>
        <p:spPr>
          <a:xfrm>
            <a:off x="507959" y="819249"/>
            <a:ext cx="11988362" cy="1181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>
              <a:defRPr spc="-1" sz="7000">
                <a:solidFill>
                  <a:srgbClr val="D93E2B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lvl1pPr>
          </a:lstStyle>
          <a:p>
            <a:pPr/>
            <a:r>
              <a:t>Design of Pastry Network</a:t>
            </a:r>
          </a:p>
        </p:txBody>
      </p:sp>
      <p:sp>
        <p:nvSpPr>
          <p:cNvPr id="579" name="TextShape 2"/>
          <p:cNvSpPr txBox="1"/>
          <p:nvPr/>
        </p:nvSpPr>
        <p:spPr>
          <a:xfrm>
            <a:off x="507959" y="4102079"/>
            <a:ext cx="11988362" cy="31495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 marL="469800" indent="-469439">
              <a:buClr>
                <a:srgbClr val="929292"/>
              </a:buClr>
              <a:buSzPct val="60000"/>
              <a:buFont typeface="Zapf Dingbats"/>
              <a:buChar char="❖"/>
              <a:defRPr spc="-1" sz="36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Pastry network consists of nodes acting both as a server and a client.</a:t>
            </a:r>
          </a:p>
          <a:p>
            <a:pPr marL="469800" indent="-469439">
              <a:buClr>
                <a:srgbClr val="929292"/>
              </a:buClr>
              <a:buSzPct val="60000"/>
              <a:buFont typeface="Zapf Dingbats"/>
              <a:buChar char="❖"/>
              <a:defRPr spc="-1" sz="36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Every node has a unique 128 bit nodeId.</a:t>
            </a:r>
          </a:p>
          <a:p>
            <a:pPr marL="469800" indent="-469439">
              <a:buClr>
                <a:srgbClr val="929292"/>
              </a:buClr>
              <a:buSzPct val="60000"/>
              <a:buFont typeface="Zapf Dingbats"/>
              <a:buChar char="❖"/>
              <a:defRPr spc="-1" sz="36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The nodes are conceptually organised as a ring.</a:t>
            </a:r>
          </a:p>
          <a:p>
            <a:pPr marL="469800" indent="-469439">
              <a:buClr>
                <a:srgbClr val="929292"/>
              </a:buClr>
              <a:buSzPct val="60000"/>
              <a:buFont typeface="Zapf Dingbats"/>
              <a:buChar char="❖"/>
              <a:defRPr spc="-1" sz="36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Each node stores part of the Distributed Hash Table.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TextShape 1"/>
          <p:cNvSpPr txBox="1"/>
          <p:nvPr/>
        </p:nvSpPr>
        <p:spPr>
          <a:xfrm>
            <a:off x="507959" y="819249"/>
            <a:ext cx="11988362" cy="1181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>
              <a:defRPr spc="-1" sz="7000">
                <a:solidFill>
                  <a:srgbClr val="D93E2B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lvl1pPr>
          </a:lstStyle>
          <a:p>
            <a:pPr/>
            <a:r>
              <a:t>Design of Pastry Node</a:t>
            </a:r>
          </a:p>
        </p:txBody>
      </p:sp>
      <p:sp>
        <p:nvSpPr>
          <p:cNvPr id="582" name="TextShape 2"/>
          <p:cNvSpPr txBox="1"/>
          <p:nvPr/>
        </p:nvSpPr>
        <p:spPr>
          <a:xfrm>
            <a:off x="507959" y="4025519"/>
            <a:ext cx="11988362" cy="3301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/>
          <a:p>
            <a:pPr marL="423000" indent="-422639">
              <a:buClr>
                <a:srgbClr val="929292"/>
              </a:buClr>
              <a:buSzPct val="60000"/>
              <a:buFont typeface="Zapf Dingbats"/>
              <a:buChar char="❖"/>
              <a:defRPr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Each node is assigned a 128 bit NodeID; generated by applying a cryptographic hash on the node’s IP address and port no.</a:t>
            </a:r>
            <a:endParaRPr sz="3600"/>
          </a:p>
          <a:p>
            <a:pPr marL="423000" indent="-422639">
              <a:buClr>
                <a:srgbClr val="929292"/>
              </a:buClr>
              <a:buSzPct val="60000"/>
              <a:buFont typeface="Zapf Dingbats"/>
              <a:buChar char="❖"/>
              <a:defRPr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The structure of every pastry node consists of:</a:t>
            </a:r>
            <a:endParaRPr sz="3600"/>
          </a:p>
          <a:p>
            <a:pPr lvl="1" marL="845639" indent="-422639">
              <a:buClr>
                <a:srgbClr val="929292"/>
              </a:buClr>
              <a:buSzPct val="60000"/>
              <a:buFont typeface="Zapf Dingbats"/>
              <a:buChar char="❖"/>
              <a:defRPr b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Leaf Set</a:t>
            </a:r>
            <a:r>
              <a:rPr b="0"/>
              <a:t> has entries based on logical proximity.</a:t>
            </a:r>
            <a:endParaRPr sz="3600"/>
          </a:p>
          <a:p>
            <a:pPr lvl="1" marL="845639" indent="-422639">
              <a:buClr>
                <a:srgbClr val="929292"/>
              </a:buClr>
              <a:buSzPct val="60000"/>
              <a:buFont typeface="Zapf Dingbats"/>
              <a:buChar char="❖"/>
              <a:defRPr b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Routing Set</a:t>
            </a:r>
            <a:r>
              <a:rPr b="0"/>
              <a:t> has entries based on overlay network of Pastry.</a:t>
            </a:r>
            <a:endParaRPr sz="3600"/>
          </a:p>
          <a:p>
            <a:pPr lvl="1" marL="845639" indent="-422639">
              <a:buClr>
                <a:srgbClr val="929292"/>
              </a:buClr>
              <a:buSzPct val="60000"/>
              <a:buFont typeface="Zapf Dingbats"/>
              <a:buChar char="❖"/>
              <a:defRPr b="1" spc="-1" sz="3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Neighbourhood Set</a:t>
            </a:r>
            <a:r>
              <a:rPr b="0"/>
              <a:t> has entries based on physical proximity.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TextShape 1"/>
          <p:cNvSpPr txBox="1"/>
          <p:nvPr/>
        </p:nvSpPr>
        <p:spPr>
          <a:xfrm>
            <a:off x="507959" y="819249"/>
            <a:ext cx="11988362" cy="1181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 anchor="ctr">
            <a:spAutoFit/>
          </a:bodyPr>
          <a:lstStyle>
            <a:lvl1pPr algn="ctr">
              <a:defRPr spc="-1" sz="7000">
                <a:solidFill>
                  <a:srgbClr val="D93E2B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lvl1pPr>
          </a:lstStyle>
          <a:p>
            <a:pPr/>
            <a:r>
              <a:t>Routing Algorithm</a:t>
            </a:r>
          </a:p>
        </p:txBody>
      </p:sp>
      <p:sp>
        <p:nvSpPr>
          <p:cNvPr id="585" name="TextShape 2"/>
          <p:cNvSpPr txBox="1"/>
          <p:nvPr/>
        </p:nvSpPr>
        <p:spPr>
          <a:xfrm>
            <a:off x="507959" y="2324160"/>
            <a:ext cx="11988362" cy="5257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760" tIns="50760" rIns="50760" bIns="50760">
            <a:spAutoFit/>
          </a:bodyPr>
          <a:lstStyle/>
          <a:p>
            <a:pPr marL="246599" indent="-246240">
              <a:buClr>
                <a:srgbClr val="929292"/>
              </a:buClr>
              <a:buSzPct val="75000"/>
              <a:buFont typeface="Zapf Dingbats"/>
              <a:buChar char="•"/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Admin sends the new node’s join request to the proximally nearest node of existing Pastry network.</a:t>
            </a:r>
            <a:endParaRPr sz="3600"/>
          </a:p>
          <a:p>
            <a:pPr marL="246599" indent="-246240">
              <a:buClr>
                <a:srgbClr val="929292"/>
              </a:buClr>
              <a:buSzPct val="75000"/>
              <a:buFont typeface="Zapf Dingbats"/>
              <a:buChar char="•"/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Maximal prefix matching of the node ID with the requested node’s node ID in the leaf set.</a:t>
            </a:r>
            <a:endParaRPr sz="3600"/>
          </a:p>
          <a:p>
            <a:pPr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1. If found in leaf set</a:t>
            </a:r>
            <a:endParaRPr sz="3600"/>
          </a:p>
          <a:p>
            <a:pPr lvl="2" marL="901440" indent="-346319">
              <a:buClr>
                <a:srgbClr val="929292"/>
              </a:buClr>
              <a:buSzPct val="100000"/>
              <a:buAutoNum type="alphaUcPeriod" startAt="1"/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Create an entry of new node.</a:t>
            </a:r>
            <a:endParaRPr sz="3600"/>
          </a:p>
          <a:p>
            <a:pPr lvl="2" marL="901440" indent="-346319">
              <a:buClr>
                <a:srgbClr val="929292"/>
              </a:buClr>
              <a:buSzPct val="100000"/>
              <a:buAutoNum type="alphaUcPeriod" startAt="1"/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Send the join request to all the nodes present in the leaf set.</a:t>
            </a:r>
            <a:endParaRPr sz="3600"/>
          </a:p>
          <a:p>
            <a:pPr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2. Else if found in Routing Table</a:t>
            </a:r>
            <a:endParaRPr sz="3600"/>
          </a:p>
          <a:p>
            <a:pPr lvl="2" marL="901440" indent="-346319">
              <a:buClr>
                <a:srgbClr val="929292"/>
              </a:buClr>
              <a:buSzPct val="100000"/>
              <a:buAutoNum type="alphaUcPeriod" startAt="1"/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 Search in routing table based on prefix.</a:t>
            </a:r>
            <a:endParaRPr sz="3600"/>
          </a:p>
          <a:p>
            <a:pPr lvl="2" marL="901440" indent="-346319">
              <a:buClr>
                <a:srgbClr val="929292"/>
              </a:buClr>
              <a:buSzPct val="100000"/>
              <a:buAutoNum type="alphaUcPeriod" startAt="1"/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Create an entry of new node in matched row.</a:t>
            </a:r>
            <a:endParaRPr sz="3600"/>
          </a:p>
          <a:p>
            <a:pPr lvl="2" marL="901440" indent="-346319">
              <a:buClr>
                <a:srgbClr val="929292"/>
              </a:buClr>
              <a:buSzPct val="100000"/>
              <a:buAutoNum type="alphaUcPeriod" startAt="1"/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Send the join request to all the corresponding nodes in the matched prefix row.</a:t>
            </a:r>
            <a:endParaRPr sz="3600"/>
          </a:p>
          <a:p>
            <a:pPr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3. Else if not found anywhere</a:t>
            </a:r>
            <a:endParaRPr sz="3600"/>
          </a:p>
          <a:p>
            <a:pPr lvl="2" marL="901440" indent="-346319">
              <a:buClr>
                <a:srgbClr val="929292"/>
              </a:buClr>
              <a:buSzPct val="100000"/>
              <a:buAutoNum type="alphaUcPeriod" startAt="1"/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Create an entry in neighbourhood set (assumption).</a:t>
            </a:r>
            <a:endParaRPr sz="3600"/>
          </a:p>
          <a:p>
            <a:pPr lvl="2" marL="901440" indent="-346319">
              <a:buClr>
                <a:srgbClr val="929292"/>
              </a:buClr>
              <a:buSzPct val="100000"/>
              <a:buAutoNum type="alphaUcPeriod" startAt="1"/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Send the join request to every node present in neighbourhood set.</a:t>
            </a:r>
            <a:endParaRPr sz="3600"/>
          </a:p>
          <a:p>
            <a:pPr marL="246599" indent="-246240">
              <a:buClr>
                <a:srgbClr val="929292"/>
              </a:buClr>
              <a:buSzPct val="75000"/>
              <a:buFont typeface="Zapf Dingbats"/>
              <a:buChar char="•"/>
              <a:defRPr spc="-1" sz="2200">
                <a:solidFill>
                  <a:srgbClr val="414141"/>
                </a:solidFill>
                <a:uFill>
                  <a:solidFill>
                    <a:srgbClr val="FFFFFF"/>
                  </a:solidFill>
                </a:uFill>
                <a:latin typeface="Palatino"/>
                <a:ea typeface="Palatino"/>
                <a:cs typeface="Palatino"/>
                <a:sym typeface="Palatino"/>
              </a:defRPr>
            </a:pPr>
            <a:r>
              <a:t>Send the routing table to the neighbours.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Working Of Routing Algorith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 spc="-1" sz="7000">
                <a:solidFill>
                  <a:srgbClr val="D93E2B"/>
                </a:solidFill>
                <a:uFill>
                  <a:solidFill>
                    <a:srgbClr val="FFFFFF"/>
                  </a:solidFill>
                </a:uFill>
                <a:latin typeface="Bodoni SvtyTwo ITC TT-Book"/>
                <a:ea typeface="Bodoni SvtyTwo ITC TT-Book"/>
                <a:cs typeface="Bodoni SvtyTwo ITC TT-Book"/>
                <a:sym typeface="Bodoni SvtyTwo ITC TT-Book"/>
              </a:defRPr>
            </a:lvl1pPr>
          </a:lstStyle>
          <a:p>
            <a:pPr/>
            <a:r>
              <a:t>Working Of Routing Algorithm</a:t>
            </a:r>
          </a:p>
        </p:txBody>
      </p:sp>
      <p:pic>
        <p:nvPicPr>
          <p:cNvPr id="588" name="join_pastry_mov.m4v" descr="join_pastry_mov.m4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1270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33335" fill="hold"/>
                                        <p:tgtEl>
                                          <p:spTgt spid="5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58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